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8557-C29C-422A-9EC3-52EF05D1421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CF73-B2A9-4B2B-972D-9C2CEB79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4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8557-C29C-422A-9EC3-52EF05D1421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CF73-B2A9-4B2B-972D-9C2CEB79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72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8557-C29C-422A-9EC3-52EF05D1421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CF73-B2A9-4B2B-972D-9C2CEB79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9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8557-C29C-422A-9EC3-52EF05D1421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CF73-B2A9-4B2B-972D-9C2CEB79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8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8557-C29C-422A-9EC3-52EF05D1421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CF73-B2A9-4B2B-972D-9C2CEB79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9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8557-C29C-422A-9EC3-52EF05D1421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CF73-B2A9-4B2B-972D-9C2CEB79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1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8557-C29C-422A-9EC3-52EF05D1421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CF73-B2A9-4B2B-972D-9C2CEB79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3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8557-C29C-422A-9EC3-52EF05D1421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CF73-B2A9-4B2B-972D-9C2CEB79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55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8557-C29C-422A-9EC3-52EF05D1421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CF73-B2A9-4B2B-972D-9C2CEB79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0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8557-C29C-422A-9EC3-52EF05D1421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CF73-B2A9-4B2B-972D-9C2CEB79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2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8557-C29C-422A-9EC3-52EF05D1421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CF73-B2A9-4B2B-972D-9C2CEB79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7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D8557-C29C-422A-9EC3-52EF05D1421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ACF73-B2A9-4B2B-972D-9C2CEB79E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8879" y="2546429"/>
            <a:ext cx="9168983" cy="23876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собак-героев Великой Отечественной войны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5475" y="5249683"/>
            <a:ext cx="445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МБДОУ №84 «Искорка»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Прудецкая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Федоровна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8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Пёс Бульба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6693" y="1825625"/>
            <a:ext cx="6775555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Бульба был связистом, и оставался им до конца своей службы. Во время войны, этот храбрый пес, проложил десятки километров телефонных кабелей, а также передал порядка 1500 депеш. Но бывало и такое, что вместо документов, пес доставлял на передовую боеприпасы для солдат.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97" y="1885298"/>
            <a:ext cx="4843697" cy="3360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72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190" y="380114"/>
            <a:ext cx="10515600" cy="534612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Каждый из них был своеобразным героем, и в какой-то мере, мы и наши прадеды обязаны им за спасенные жизни и не покалеченные судьбы. Честь и хвала им, незамеченные воины фронта.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30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0155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6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013" y="314792"/>
            <a:ext cx="10515600" cy="473689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войны, благодаря собакам, была оказана помощь более чем 700 тысячам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раненым бойцам,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ими было передано около 200 тысяч различных военных донесений и сообщений. Не стоит забывать и о собаках саперах, которые прочесывали местность в поисках мин. И самый печальный опыт - псы камикадзе. Песики ценой своей жизни подрывали немецкие танки.</a:t>
            </a:r>
          </a:p>
        </p:txBody>
      </p:sp>
    </p:spTree>
    <p:extLst>
      <p:ext uri="{BB962C8B-B14F-4D97-AF65-F5344CB8AC3E}">
        <p14:creationId xmlns:p14="http://schemas.microsoft.com/office/powerpoint/2010/main" val="324854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5638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сегодня, в светлый праздник победы, хотелось бы вспомнить об этих героях. Конечно мы не сможем рассказать о всех, так как их было слишком много, но это не значит, что мы забыли про них. Наоборот, мы помним 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них,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благодарим за то, что вместе с нами сражались с захватчиками.</a:t>
            </a:r>
          </a:p>
        </p:txBody>
      </p:sp>
    </p:spTree>
    <p:extLst>
      <p:ext uri="{BB962C8B-B14F-4D97-AF65-F5344CB8AC3E}">
        <p14:creationId xmlns:p14="http://schemas.microsoft.com/office/powerpoint/2010/main" val="212040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Немецкая овчарка Джульбарс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0147" y="1690688"/>
            <a:ext cx="6865496" cy="469293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войны, пес обнаружил около 7 тысяч мин, и более 150 снарядов на территории Чехословакии, Австрии и так далее. Этот храбрый боец участвовал в разминировании замков в Праге, а также соборов в Вене. Как известно, благодаря нюху и чутью Джульбарс, саперам удалось разминировать могилу Тараса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марте 45-го года, овчарку наградили медалью "За боевые заслуги".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3" y="1649660"/>
            <a:ext cx="3478478" cy="452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341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Овчарка Дина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2723" y="1690688"/>
            <a:ext cx="6851077" cy="448627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Джульбарс, Дина служила в инженерно-саперной бригаде. В мировую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пес вошел как участник "рельсовой войны" в Белоруссии. Дина освоила профессию минера, благодаря тому, что закончила курсы в истребления танков в Центральной школе военного собаководства. В 1943 году, Дина, своим героическим поступком обезвредила целый немецкий эшелон на перегоне Полоцк-Дрисса.</a:t>
            </a:r>
          </a:p>
        </p:txBody>
      </p:sp>
      <p:pic>
        <p:nvPicPr>
          <p:cNvPr id="1026" name="Picture 2" descr="https://gazetacrimea.ru/public/upload/images/6-2(6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7" y="1589758"/>
            <a:ext cx="3981709" cy="4587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2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Шотландский колли Дик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6930" y="1825625"/>
            <a:ext cx="7165300" cy="445525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 был призван на службу в далеком 1941. По началу, из него хотели сделать санитара или связиста, но в 1943 году, он постиг минно-розыскное дело, и был приставлен во 2й отдельный полк специальных служб. На его счету более 12 тысяч обнаруженных мин. В Луге, он нашел бомбу замедленного действия, которая была заложена на одной 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 города в подвале. Пес дожил до конца войны, и несмотря на множественные ранения, неоднократно выигрывал различные конкурсы. Дик дожил до своей глубокой старости, и был похоронен как и полагается солдату.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49" y="1825625"/>
            <a:ext cx="4300432" cy="3405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613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Разведчик Джек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1802" y="1825625"/>
            <a:ext cx="6655633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боец запомнился как отличный разведчик, благодаря которому удалось взять в плен более 20 немцев. Также благодаря отваге пса, был захвачен офицер из вражеских войск, который разместился со своей пехотой в крепости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Глогау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Именно благодаря Джеку, разведчику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Кисагулову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удалось проникнуть в хорошо охраняемое здание и вывести пленного.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29" y="1859131"/>
            <a:ext cx="4762183" cy="356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333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Собака-санитар </a:t>
            </a:r>
            <a:r>
              <a:rPr lang="ru-RU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Мухтар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6714" y="1825625"/>
            <a:ext cx="6347085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Мухтаре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известно совсем немного. Мы знаем то, что во время войны он спас около 400 раненых солдат. Также, благодаря этому четвероногому герою, был спасен проводник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Мухтара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ефрейтор Зорин, который получил контузию после взрыва бомбы.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64" y="1796256"/>
            <a:ext cx="4743450" cy="341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769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Сторожевая овчарка </a:t>
            </a:r>
            <a:r>
              <a:rPr lang="ru-RU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Агай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1724" y="1825625"/>
            <a:ext cx="6760565" cy="402053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Мухтаре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известно самую малость. Как известно, благодаря этому псу, удавалось остановить немецкие отряды, которые пытались обойти наших бойцов окольными путями.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начинал лаять, и немцам приходилось искать другие пути или вовсе отступать, так как об их приближении знали наши.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27" y="1825625"/>
            <a:ext cx="4581997" cy="30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976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412</Words>
  <Application>Microsoft Office PowerPoint</Application>
  <PresentationFormat>Широкоэкранный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7 собак-героев Великой Отечественной войны</vt:lpstr>
      <vt:lpstr>Во время войны, благодаря собакам, была оказана помощь более чем 700 тысячам раненым бойцам, также ими было передано около 200 тысяч различных военных донесений и сообщений. Не стоит забывать и о собаках саперах, которые прочесывали местность в поисках мин. И самый печальный опыт - псы камикадзе. Песики ценой своей жизни подрывали немецкие танки.</vt:lpstr>
      <vt:lpstr>Поэтому сегодня, в светлый праздник победы, хотелось бы вспомнить об этих героях. Конечно мы не сможем рассказать о всех, так как их было слишком много, но это не значит, что мы забыли про них. Наоборот, мы помним о них, и благодарим за то, что вместе с нами сражались с захватчиками.</vt:lpstr>
      <vt:lpstr>Немецкая овчарка Джульбарс</vt:lpstr>
      <vt:lpstr>Овчарка Дина</vt:lpstr>
      <vt:lpstr>Шотландский колли Дик</vt:lpstr>
      <vt:lpstr>Разведчик Джек</vt:lpstr>
      <vt:lpstr>Собака-санитар Мухтар</vt:lpstr>
      <vt:lpstr>Сторожевая овчарка Агай</vt:lpstr>
      <vt:lpstr>Пёс Бульба</vt:lpstr>
      <vt:lpstr> Каждый из них был своеобразным героем, и в какой-то мере, мы и наши прадеды обязаны им за спасенные жизни и не покалеченные судьбы. Честь и хвала им, незамеченные воины фронта.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 Prudetskaya</dc:creator>
  <cp:lastModifiedBy>Tanya Prudetskaya</cp:lastModifiedBy>
  <cp:revision>8</cp:revision>
  <dcterms:created xsi:type="dcterms:W3CDTF">2020-04-27T03:55:27Z</dcterms:created>
  <dcterms:modified xsi:type="dcterms:W3CDTF">2020-04-27T05:47:36Z</dcterms:modified>
</cp:coreProperties>
</file>